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4" r:id="rId11"/>
    <p:sldId id="265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97" d="100"/>
          <a:sy n="97" d="100"/>
        </p:scale>
        <p:origin x="-7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BB6F9-665C-420A-B24D-188E4CA9C81C}" type="datetimeFigureOut">
              <a:rPr lang="ar-EG" smtClean="0"/>
              <a:t>24/06/1438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4D469-D293-4CDC-AD66-C2FD3C7B87A8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29522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BB6F9-665C-420A-B24D-188E4CA9C81C}" type="datetimeFigureOut">
              <a:rPr lang="ar-EG" smtClean="0"/>
              <a:t>24/06/1438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4D469-D293-4CDC-AD66-C2FD3C7B87A8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673240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BB6F9-665C-420A-B24D-188E4CA9C81C}" type="datetimeFigureOut">
              <a:rPr lang="ar-EG" smtClean="0"/>
              <a:t>24/06/1438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4D469-D293-4CDC-AD66-C2FD3C7B87A8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52940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BB6F9-665C-420A-B24D-188E4CA9C81C}" type="datetimeFigureOut">
              <a:rPr lang="ar-EG" smtClean="0"/>
              <a:t>24/06/1438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4D469-D293-4CDC-AD66-C2FD3C7B87A8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99384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BB6F9-665C-420A-B24D-188E4CA9C81C}" type="datetimeFigureOut">
              <a:rPr lang="ar-EG" smtClean="0"/>
              <a:t>24/06/1438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4D469-D293-4CDC-AD66-C2FD3C7B87A8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120231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BB6F9-665C-420A-B24D-188E4CA9C81C}" type="datetimeFigureOut">
              <a:rPr lang="ar-EG" smtClean="0"/>
              <a:t>24/06/1438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4D469-D293-4CDC-AD66-C2FD3C7B87A8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820881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BB6F9-665C-420A-B24D-188E4CA9C81C}" type="datetimeFigureOut">
              <a:rPr lang="ar-EG" smtClean="0"/>
              <a:t>24/06/1438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4D469-D293-4CDC-AD66-C2FD3C7B87A8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193240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BB6F9-665C-420A-B24D-188E4CA9C81C}" type="datetimeFigureOut">
              <a:rPr lang="ar-EG" smtClean="0"/>
              <a:t>24/06/1438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4D469-D293-4CDC-AD66-C2FD3C7B87A8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73817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BB6F9-665C-420A-B24D-188E4CA9C81C}" type="datetimeFigureOut">
              <a:rPr lang="ar-EG" smtClean="0"/>
              <a:t>24/06/1438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4D469-D293-4CDC-AD66-C2FD3C7B87A8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120943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BB6F9-665C-420A-B24D-188E4CA9C81C}" type="datetimeFigureOut">
              <a:rPr lang="ar-EG" smtClean="0"/>
              <a:t>24/06/1438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4D469-D293-4CDC-AD66-C2FD3C7B87A8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05765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BB6F9-665C-420A-B24D-188E4CA9C81C}" type="datetimeFigureOut">
              <a:rPr lang="ar-EG" smtClean="0"/>
              <a:t>24/06/1438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84D469-D293-4CDC-AD66-C2FD3C7B87A8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284449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BB6F9-665C-420A-B24D-188E4CA9C81C}" type="datetimeFigureOut">
              <a:rPr lang="ar-EG" smtClean="0"/>
              <a:t>24/06/1438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84D469-D293-4CDC-AD66-C2FD3C7B87A8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54646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32656"/>
            <a:ext cx="7992887" cy="5904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56582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537560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812800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112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0571" y="1484784"/>
            <a:ext cx="5342858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26404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122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1628800"/>
            <a:ext cx="7488831" cy="3598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57891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133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1" y="1772816"/>
            <a:ext cx="8352928" cy="38884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10780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1433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476672"/>
            <a:ext cx="8280920" cy="6120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351034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48680"/>
            <a:ext cx="8424935" cy="5568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18083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1638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124744"/>
            <a:ext cx="7272807" cy="4801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047886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174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1700808"/>
            <a:ext cx="7344815" cy="41044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201744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1843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052736"/>
            <a:ext cx="8208911" cy="48965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40773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92696"/>
            <a:ext cx="8424936" cy="4958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0396451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1945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9645" y="764704"/>
            <a:ext cx="5824709" cy="44644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383247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2048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836712"/>
            <a:ext cx="7776863" cy="5688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585592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2150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9645" y="2564904"/>
            <a:ext cx="5824709" cy="2448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457560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2253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692696"/>
            <a:ext cx="7704856" cy="58326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335386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2355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04664"/>
            <a:ext cx="7488832" cy="6048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42010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9600" dirty="0" smtClean="0">
                <a:solidFill>
                  <a:srgbClr val="FF0000"/>
                </a:solidFill>
              </a:rPr>
              <a:t>Thanks </a:t>
            </a:r>
            <a:endParaRPr lang="ar-EG" sz="9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4558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9" y="836712"/>
            <a:ext cx="7992888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4864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700808"/>
            <a:ext cx="7992888" cy="280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655068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340768"/>
            <a:ext cx="7992887" cy="41764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393620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836712"/>
            <a:ext cx="7632848" cy="51125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44601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764705"/>
            <a:ext cx="8064895" cy="5028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3635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836712"/>
            <a:ext cx="7848872" cy="47525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707290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pic>
        <p:nvPicPr>
          <p:cNvPr id="102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412776"/>
            <a:ext cx="6840759" cy="3666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20945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1</Words>
  <Application>Microsoft Office PowerPoint</Application>
  <PresentationFormat>On-screen Show (4:3)</PresentationFormat>
  <Paragraphs>1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ELalamy</dc:creator>
  <cp:lastModifiedBy>ELalamy</cp:lastModifiedBy>
  <cp:revision>9</cp:revision>
  <dcterms:created xsi:type="dcterms:W3CDTF">2016-03-26T05:49:59Z</dcterms:created>
  <dcterms:modified xsi:type="dcterms:W3CDTF">2017-03-22T06:14:43Z</dcterms:modified>
</cp:coreProperties>
</file>